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7"/>
  </p:notesMasterIdLst>
  <p:sldIdLst>
    <p:sldId id="256" r:id="rId2"/>
    <p:sldId id="269" r:id="rId3"/>
    <p:sldId id="273" r:id="rId4"/>
    <p:sldId id="271" r:id="rId5"/>
    <p:sldId id="270" r:id="rId6"/>
    <p:sldId id="272" r:id="rId7"/>
    <p:sldId id="279" r:id="rId8"/>
    <p:sldId id="274" r:id="rId9"/>
    <p:sldId id="275" r:id="rId10"/>
    <p:sldId id="277" r:id="rId11"/>
    <p:sldId id="276" r:id="rId12"/>
    <p:sldId id="280" r:id="rId13"/>
    <p:sldId id="281" r:id="rId14"/>
    <p:sldId id="278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73136-3FF9-4C02-B207-6D06A5BF740B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6D519-5C56-444F-B976-A5D77CE29F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22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5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6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1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pPr/>
              <a:t>7/6/2022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28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2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3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1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3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2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88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?utm_source=link-attribution&amp;utm_medium=referral&amp;utm_campaign=image&amp;utm_content=2561392" TargetMode="External"/><Relationship Id="rId2" Type="http://schemas.openxmlformats.org/officeDocument/2006/relationships/hyperlink" Target="https://pixabay.com/users/aenigmatis-3d-1894940/?utm_source=link-attribution&amp;utm_medium=referral&amp;utm_campaign=image&amp;utm_content=256139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1C9BE-6458-A430-F69E-39DB8C7BF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 dirty="0"/>
              <a:t>TIC TAC TOE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5A416-E3BE-49A9-196E-9F5EEBF07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31" y="5032099"/>
            <a:ext cx="4524024" cy="1616351"/>
          </a:xfrm>
        </p:spPr>
        <p:txBody>
          <a:bodyPr anchor="t">
            <a:normAutofit fontScale="62500" lnSpcReduction="20000"/>
          </a:bodyPr>
          <a:lstStyle/>
          <a:p>
            <a:r>
              <a:rPr lang="en-US" dirty="0"/>
              <a:t>By-</a:t>
            </a:r>
          </a:p>
          <a:p>
            <a:r>
              <a:rPr lang="en-US" dirty="0"/>
              <a:t>Pritish Samant</a:t>
            </a:r>
          </a:p>
          <a:p>
            <a:r>
              <a:rPr lang="en-US" dirty="0"/>
              <a:t>Syed Muhammad </a:t>
            </a:r>
            <a:r>
              <a:rPr lang="en-US" dirty="0" err="1"/>
              <a:t>Abis</a:t>
            </a:r>
            <a:r>
              <a:rPr lang="en-US" dirty="0"/>
              <a:t> Rizvi</a:t>
            </a:r>
          </a:p>
          <a:p>
            <a:r>
              <a:rPr lang="en-US" dirty="0"/>
              <a:t>Md Limon </a:t>
            </a:r>
            <a:r>
              <a:rPr lang="en-US" dirty="0" err="1"/>
              <a:t>Apu</a:t>
            </a:r>
            <a:r>
              <a:rPr lang="en-US" dirty="0"/>
              <a:t> </a:t>
            </a:r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" name="Picture 3" descr="Mountains in the fog">
            <a:extLst>
              <a:ext uri="{FF2B5EF4-FFF2-40B4-BE49-F238E27FC236}">
                <a16:creationId xmlns:a16="http://schemas.microsoft.com/office/drawing/2014/main" id="{C34B1826-168D-5A7D-0272-E02B2B0BB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9427" r="21868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9759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403E-2C91-3188-74DE-C00EEBE5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VHDL Simulation</a:t>
            </a:r>
          </a:p>
        </p:txBody>
      </p:sp>
      <p:pic>
        <p:nvPicPr>
          <p:cNvPr id="3" name="Picture 2" descr="d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7420" y="2267339"/>
            <a:ext cx="8554076" cy="41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0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FEAA-16C2-C9F9-1682-7E8E85C7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8D03A7-5E1D-E9A9-F761-66FEA890B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4945" y="-287709"/>
            <a:ext cx="5988442" cy="8877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960" y="3009417"/>
            <a:ext cx="26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7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9EBB-755F-CCCA-38AC-F464684F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</a:t>
            </a:r>
          </a:p>
        </p:txBody>
      </p:sp>
      <p:pic>
        <p:nvPicPr>
          <p:cNvPr id="4" name="Picture 3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8AFA3696-04EE-A000-0D5F-D2BD71296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562225"/>
            <a:ext cx="7410450" cy="37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6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F7BD-5009-9AD4-5270-C7E607D9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video</a:t>
            </a:r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0C20920-4A6E-EEB6-E303-025E5C654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212" y="2230016"/>
            <a:ext cx="9132599" cy="4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2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115D-3111-A5E9-28BA-59AADA1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0" y="3208195"/>
            <a:ext cx="79575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age groups are most accustomed to playing Tic Tac Toe.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Any person who makes decisions for a specific reason can possess intelligence.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fundamental notion has been advanced frequently.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tested and described algorithm for playing tic tac toe operates effectively.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Overall, there are no bugs in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4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8D125-6FE5-597A-20DD-34E610185263}"/>
              </a:ext>
            </a:extLst>
          </p:cNvPr>
          <p:cNvSpPr txBox="1"/>
          <p:nvPr/>
        </p:nvSpPr>
        <p:spPr>
          <a:xfrm>
            <a:off x="1516977" y="917643"/>
            <a:ext cx="5274860" cy="3066706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you!!!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0B77ECC5-4223-25FA-3591-204E7FB49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6011" y="1729957"/>
            <a:ext cx="3398086" cy="339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2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52EA-86C9-AB5D-5472-4E4C8496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643812"/>
            <a:ext cx="8770571" cy="1436915"/>
          </a:xfrm>
        </p:spPr>
        <p:txBody>
          <a:bodyPr/>
          <a:lstStyle/>
          <a:p>
            <a:r>
              <a:rPr lang="en-US" dirty="0"/>
              <a:t>What is Tic Tac Toe game?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ED452-33CD-A2FD-D7C3-F785FE852CDB}"/>
              </a:ext>
            </a:extLst>
          </p:cNvPr>
          <p:cNvSpPr txBox="1"/>
          <p:nvPr/>
        </p:nvSpPr>
        <p:spPr>
          <a:xfrm>
            <a:off x="1813666" y="3536301"/>
            <a:ext cx="4855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Tic Tac Toe is a two-player, 3x3 grid, paper and pencil game.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winner is decided by the person who makes his or her first three marks in a diagonal, vertical, or horizontal row.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4C4D-68F9-44D8-EF5D-8F7E19A65959}"/>
              </a:ext>
            </a:extLst>
          </p:cNvPr>
          <p:cNvSpPr txBox="1"/>
          <p:nvPr/>
        </p:nvSpPr>
        <p:spPr>
          <a:xfrm>
            <a:off x="8248261" y="6494106"/>
            <a:ext cx="4553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dirty="0">
                <a:solidFill>
                  <a:srgbClr val="191B26"/>
                </a:solidFill>
                <a:effectLst/>
                <a:latin typeface="Open Sans" panose="020B0606030504020204" pitchFamily="34" charset="0"/>
              </a:rPr>
              <a:t>Image by </a:t>
            </a:r>
            <a:r>
              <a:rPr lang="en-GB" sz="1100" b="0" i="0" u="sng" dirty="0">
                <a:solidFill>
                  <a:srgbClr val="191B26"/>
                </a:solidFill>
                <a:effectLst/>
                <a:latin typeface="Open Sans" panose="020B0606030504020204" pitchFamily="34" charset="0"/>
                <a:hlinkClick r:id="rId2"/>
              </a:rPr>
              <a:t>Lars </a:t>
            </a:r>
            <a:r>
              <a:rPr lang="en-GB" sz="1100" b="0" i="0" u="sng" dirty="0" err="1">
                <a:solidFill>
                  <a:srgbClr val="191B26"/>
                </a:solidFill>
                <a:effectLst/>
                <a:latin typeface="Open Sans" panose="020B0606030504020204" pitchFamily="34" charset="0"/>
                <a:hlinkClick r:id="rId2"/>
              </a:rPr>
              <a:t>Plöger</a:t>
            </a:r>
            <a:r>
              <a:rPr lang="en-GB" sz="1100" b="0" i="0" dirty="0">
                <a:solidFill>
                  <a:srgbClr val="191B26"/>
                </a:solidFill>
                <a:effectLst/>
                <a:latin typeface="Open Sans" panose="020B0606030504020204" pitchFamily="34" charset="0"/>
              </a:rPr>
              <a:t> from </a:t>
            </a:r>
            <a:r>
              <a:rPr lang="en-GB" sz="1100" b="0" i="0" u="sng" dirty="0" err="1">
                <a:solidFill>
                  <a:srgbClr val="191B26"/>
                </a:solidFill>
                <a:effectLst/>
                <a:latin typeface="Open Sans" panose="020B0606030504020204" pitchFamily="34" charset="0"/>
                <a:hlinkClick r:id="rId3"/>
              </a:rPr>
              <a:t>Pixabay</a:t>
            </a:r>
            <a:r>
              <a:rPr lang="en-GB" sz="1100" b="0" i="0" dirty="0">
                <a:solidFill>
                  <a:srgbClr val="191B26"/>
                </a:solidFill>
                <a:effectLst/>
                <a:latin typeface="Open Sans" panose="020B0606030504020204" pitchFamily="34" charset="0"/>
              </a:rPr>
              <a:t> 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F93E0-57A1-04FB-9A11-D733773D5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16" y="2715293"/>
            <a:ext cx="4021495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3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C804-7D62-47DA-A0F7-77E602C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FPGA AND VHDL</a:t>
            </a:r>
          </a:p>
        </p:txBody>
      </p:sp>
      <p:sp>
        <p:nvSpPr>
          <p:cNvPr id="5" name="Rectangle 4"/>
          <p:cNvSpPr/>
          <p:nvPr/>
        </p:nvSpPr>
        <p:spPr>
          <a:xfrm>
            <a:off x="2043404" y="3316186"/>
            <a:ext cx="75223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FPGAs are ideal for prototyping ASICs and processors.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FPGAs are used by Intel to prototype new chips.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VHDL enables complicated electronic circuit behavior to be captured in a design system for automatic circuit synthesis or system simulation.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6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811A-92E4-CB05-1142-D08421DA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our prototype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9904" y="3242801"/>
            <a:ext cx="8218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 Tac Toe is a game that supports one player and two player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play against another human or against your mobile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AI (Artificial Intelligence)  for one player mode includes different  difficulty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play against a computer player that matches your skill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application of our prototype is Tic Tac Toe game.</a:t>
            </a:r>
          </a:p>
        </p:txBody>
      </p:sp>
    </p:spTree>
    <p:extLst>
      <p:ext uri="{BB962C8B-B14F-4D97-AF65-F5344CB8AC3E}">
        <p14:creationId xmlns:p14="http://schemas.microsoft.com/office/powerpoint/2010/main" val="167845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48BD-DC81-2F8A-A251-214E699E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3" name="Picture 2" descr="dddddddffggbhnhh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6743" y="2573830"/>
            <a:ext cx="6975869" cy="37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AF96-2CE6-FDE0-8384-BF01B273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141278"/>
            <a:ext cx="8770571" cy="1345269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4926" y="3429000"/>
            <a:ext cx="40513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i="1" dirty="0"/>
              <a:t> </a:t>
            </a:r>
            <a:r>
              <a:rPr lang="en-US" i="1" dirty="0" err="1"/>
              <a:t>ModelSim</a:t>
            </a:r>
            <a:endParaRPr lang="en-US" i="1" dirty="0"/>
          </a:p>
          <a:p>
            <a:pPr lvl="0"/>
            <a:endParaRPr lang="en-US" i="1" dirty="0"/>
          </a:p>
          <a:p>
            <a:pPr lvl="0"/>
            <a:r>
              <a:rPr lang="en-GB" sz="1600" dirty="0" err="1"/>
              <a:t>ModelSim</a:t>
            </a:r>
            <a:r>
              <a:rPr lang="en-GB" sz="1600" dirty="0"/>
              <a:t> is a verification and simulation tool for VHDL, </a:t>
            </a:r>
            <a:r>
              <a:rPr lang="en-GB" sz="1600" dirty="0" err="1"/>
              <a:t>Verilog</a:t>
            </a:r>
            <a:r>
              <a:rPr lang="en-GB" sz="1600" dirty="0"/>
              <a:t>, </a:t>
            </a:r>
            <a:r>
              <a:rPr lang="en-GB" sz="1600" dirty="0" err="1"/>
              <a:t>SystemVerilog</a:t>
            </a:r>
            <a:r>
              <a:rPr lang="en-GB" sz="1600" dirty="0"/>
              <a:t>, and mixed- language designs</a:t>
            </a:r>
            <a:r>
              <a:rPr lang="en-GB" dirty="0"/>
              <a:t>.</a:t>
            </a:r>
            <a:endParaRPr lang="en-US" i="1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4" name="Picture 3" descr="tutorial-modelsim-beginner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8040" y="2715208"/>
            <a:ext cx="4556841" cy="3303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3722" y="6544040"/>
            <a:ext cx="46761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https://nandland.com/introduction-to-modelsim-for-beginners/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89800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AF96-2CE6-FDE0-8384-BF01B273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141278"/>
            <a:ext cx="8770571" cy="1345269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0" y="3202880"/>
            <a:ext cx="436859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1600" i="1" dirty="0"/>
              <a:t> </a:t>
            </a:r>
            <a:r>
              <a:rPr lang="en-US" sz="1600" dirty="0">
                <a:latin typeface="+mj-lt"/>
                <a:cs typeface="Calibri" pitchFamily="34" charset="0"/>
              </a:rPr>
              <a:t>Eagle</a:t>
            </a:r>
          </a:p>
          <a:p>
            <a:pPr lvl="0"/>
            <a:endParaRPr lang="en-US" sz="1600" i="1" dirty="0"/>
          </a:p>
          <a:p>
            <a:pPr lvl="0"/>
            <a:r>
              <a:rPr lang="en-GB" sz="1600" dirty="0"/>
              <a:t>Printed circuit board (PCB) designers may easily connect schematic designs, component placement, PCB routing, and extensive library content using the electronic design automation (EDA) tool EAGLE.</a:t>
            </a:r>
            <a:endParaRPr lang="en-US" sz="1600" dirty="0"/>
          </a:p>
          <a:p>
            <a:pPr lvl="0"/>
            <a:endParaRPr lang="en-US" sz="17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84786" y="6619275"/>
            <a:ext cx="46761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https://www.autodesk.com/products/eagle/blog/autodesk-eagle-9/</a:t>
            </a:r>
          </a:p>
        </p:txBody>
      </p:sp>
      <p:pic>
        <p:nvPicPr>
          <p:cNvPr id="6" name="Picture 5" descr="DesignManager-selectingC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6620" y="2876309"/>
            <a:ext cx="3674191" cy="30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0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A9B0-F6A0-60F0-965A-F4A68FBE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VHDL code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E11AEC8-EBEB-DBFD-54F4-E37FF3D40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1" y="2171700"/>
            <a:ext cx="4442460" cy="451054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4C2B3C0-E7B1-DEB6-D039-E1E6AB9C9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1" y="2171700"/>
            <a:ext cx="4328110" cy="44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1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1938-5E0A-3723-B2E3-3C701BF9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VHDL testbench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DD9D34-8185-07BD-657C-BADF28D53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31" y="2200275"/>
            <a:ext cx="4415320" cy="458194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C9A994F-EF59-F2AA-C0B8-AEADD31FC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1" y="2200274"/>
            <a:ext cx="423286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6131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A212F"/>
      </a:dk2>
      <a:lt2>
        <a:srgbClr val="F3F0F1"/>
      </a:lt2>
      <a:accent1>
        <a:srgbClr val="46B198"/>
      </a:accent1>
      <a:accent2>
        <a:srgbClr val="3B9BB1"/>
      </a:accent2>
      <a:accent3>
        <a:srgbClr val="4D7CC3"/>
      </a:accent3>
      <a:accent4>
        <a:srgbClr val="4341B4"/>
      </a:accent4>
      <a:accent5>
        <a:srgbClr val="804DC3"/>
      </a:accent5>
      <a:accent6>
        <a:srgbClr val="A03BB1"/>
      </a:accent6>
      <a:hlink>
        <a:srgbClr val="BF3F5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339</Words>
  <Application>Microsoft Office PowerPoint</Application>
  <PresentationFormat>Widescreen</PresentationFormat>
  <Paragraphs>45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Meiryo</vt:lpstr>
      <vt:lpstr>Arial</vt:lpstr>
      <vt:lpstr>Calibri</vt:lpstr>
      <vt:lpstr>Corbel</vt:lpstr>
      <vt:lpstr>Open Sans</vt:lpstr>
      <vt:lpstr>SketchLinesVTI</vt:lpstr>
      <vt:lpstr>TIC TAC TOE GAME</vt:lpstr>
      <vt:lpstr>What is Tic Tac Toe game?</vt:lpstr>
      <vt:lpstr>FPGA AND VHDL</vt:lpstr>
      <vt:lpstr>Application of our prototype</vt:lpstr>
      <vt:lpstr>Block Diagram</vt:lpstr>
      <vt:lpstr>Technologies used</vt:lpstr>
      <vt:lpstr>Technologies used</vt:lpstr>
      <vt:lpstr>VHDL code</vt:lpstr>
      <vt:lpstr>VHDL testbench</vt:lpstr>
      <vt:lpstr>VHDL Simulation</vt:lpstr>
      <vt:lpstr>PCB Design</vt:lpstr>
      <vt:lpstr>Schematics</vt:lpstr>
      <vt:lpstr>Simulation video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 GAME</dc:title>
  <dc:creator>Pritish Samant</dc:creator>
  <cp:lastModifiedBy>Pritish Samant</cp:lastModifiedBy>
  <cp:revision>10</cp:revision>
  <dcterms:created xsi:type="dcterms:W3CDTF">2022-07-06T15:40:16Z</dcterms:created>
  <dcterms:modified xsi:type="dcterms:W3CDTF">2022-07-06T21:50:52Z</dcterms:modified>
</cp:coreProperties>
</file>